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7" r:id="rId3"/>
    <p:sldId id="271" r:id="rId4"/>
    <p:sldId id="272" r:id="rId5"/>
    <p:sldId id="276" r:id="rId6"/>
    <p:sldId id="263" r:id="rId7"/>
    <p:sldId id="278" r:id="rId8"/>
    <p:sldId id="264" r:id="rId9"/>
    <p:sldId id="259" r:id="rId10"/>
    <p:sldId id="260" r:id="rId11"/>
    <p:sldId id="261" r:id="rId12"/>
    <p:sldId id="273" r:id="rId13"/>
    <p:sldId id="275" r:id="rId14"/>
    <p:sldId id="279" r:id="rId15"/>
  </p:sldIdLst>
  <p:sldSz cx="9144000" cy="6858000" type="screen4x3"/>
  <p:notesSz cx="7315200" cy="96012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86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815E6-0064-499D-AEA0-346F7640E2E1}" type="datetimeFigureOut">
              <a:rPr lang="nb-NO" smtClean="0"/>
              <a:t>24.08.2022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8339-152D-4B6D-8762-B28B5DE09BD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527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288339-152D-4B6D-8762-B28B5DE09BD0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656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nb-NO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nb-NO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nn-NO" altLang="nb-NO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nn-NO" altLang="nb-NO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b-NO" noProof="0"/>
              <a:t>Klikk for å redigere undertittelstil i malen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6749766-B246-4A8E-B776-18A1E642A2F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3D69F-DF59-4EEA-B1D8-C6E9CC4A79F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02C4B-4DAD-4DA1-81CC-5730E68A4B6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9AD61-5384-405F-9AF4-0B722D7E4E1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6731D-5550-4A57-9E5E-E1C4238BC9F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62025-4130-4214-B5BD-E8CFA4AB93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19B89-F009-437D-9B61-54726B06EA1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103A5-437D-4451-8822-FF4E03BAFA0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F256D-02E0-40CE-BFA3-7A9DD04192A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CFE0A-4209-4FE8-97F1-DFA91AC27AD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F2E0C-D66C-4692-BAE0-B114B61131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n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9C378-F6B4-4F29-A734-F3444925A9E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nn-NO" altLang="nb-NO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nb-NO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nn-NO" altLang="nb-NO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nn-NO" altLang="nb-NO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113346D-8365-4E03-9245-EA8C92E366F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Jaktsesongen 2022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nb-NO" sz="2000" dirty="0"/>
              <a:t>Fellingskvoter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dirty="0"/>
              <a:t>Jakttider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dirty="0"/>
              <a:t>Områdeledere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dirty="0"/>
              <a:t>Fellingsavgifter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dirty="0"/>
              <a:t>Avskytningsregler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Områdeledere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nb-NO" sz="2000" b="1" dirty="0"/>
              <a:t>Vestbygda Sør</a:t>
            </a:r>
            <a:r>
              <a:rPr lang="nb-NO" altLang="nb-NO" sz="2000" dirty="0"/>
              <a:t> :	</a:t>
            </a:r>
            <a:r>
              <a:rPr lang="nb-NO" altLang="nb-NO" sz="2000" b="1" dirty="0"/>
              <a:t>Ole Albert Mykland</a:t>
            </a:r>
          </a:p>
          <a:p>
            <a:pPr lvl="6">
              <a:lnSpc>
                <a:spcPct val="90000"/>
              </a:lnSpc>
              <a:buNone/>
            </a:pPr>
            <a:r>
              <a:rPr lang="nb-NO" altLang="nb-NO" sz="2000" b="1" dirty="0"/>
              <a:t>90878526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b="1" dirty="0" err="1"/>
              <a:t>Austbygda</a:t>
            </a:r>
            <a:r>
              <a:rPr lang="nb-NO" altLang="nb-NO" sz="2000" b="1" dirty="0"/>
              <a:t> Nord</a:t>
            </a:r>
            <a:r>
              <a:rPr lang="nb-NO" altLang="nb-NO" sz="2000" dirty="0"/>
              <a:t> :	</a:t>
            </a:r>
            <a:r>
              <a:rPr lang="nb-NO" altLang="nb-NO" sz="2000" b="1" dirty="0"/>
              <a:t>Arnulf </a:t>
            </a:r>
            <a:r>
              <a:rPr lang="nb-NO" altLang="nb-NO" sz="2000" b="1" dirty="0" err="1"/>
              <a:t>Bærheim</a:t>
            </a:r>
            <a:r>
              <a:rPr lang="nb-NO" altLang="nb-NO" sz="2000" b="1" dirty="0"/>
              <a:t>						90878305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b="1" dirty="0" err="1"/>
              <a:t>Mjåland/Ivedal</a:t>
            </a:r>
            <a:r>
              <a:rPr lang="nb-NO" altLang="nb-NO" sz="2000" dirty="0"/>
              <a:t> :	</a:t>
            </a:r>
            <a:r>
              <a:rPr lang="nb-NO" altLang="nb-NO" sz="2000" b="1" dirty="0"/>
              <a:t>Tor Anders </a:t>
            </a:r>
            <a:r>
              <a:rPr lang="nb-NO" altLang="nb-NO" sz="2000" b="1" dirty="0" err="1"/>
              <a:t>Skaiå</a:t>
            </a:r>
            <a:endParaRPr lang="nb-NO" altLang="nb-NO" sz="2000" b="1" dirty="0"/>
          </a:p>
          <a:p>
            <a:pPr lvl="6">
              <a:lnSpc>
                <a:spcPct val="90000"/>
              </a:lnSpc>
              <a:buNone/>
            </a:pPr>
            <a:r>
              <a:rPr lang="nb-NO" altLang="nb-NO" sz="2000" b="1" dirty="0"/>
              <a:t>47677185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b="1" dirty="0"/>
              <a:t>Otra Sør</a:t>
            </a:r>
            <a:r>
              <a:rPr lang="nb-NO" altLang="nb-NO" sz="2000" dirty="0"/>
              <a:t> :		</a:t>
            </a:r>
            <a:r>
              <a:rPr lang="nb-NO" altLang="nb-NO" sz="2000" b="1" dirty="0"/>
              <a:t>Marius Tveit</a:t>
            </a:r>
          </a:p>
          <a:p>
            <a:pPr lvl="6">
              <a:lnSpc>
                <a:spcPct val="90000"/>
              </a:lnSpc>
              <a:buNone/>
            </a:pPr>
            <a:r>
              <a:rPr lang="nb-NO" altLang="nb-NO" sz="2000" b="1" dirty="0"/>
              <a:t>91834669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b="1" dirty="0"/>
              <a:t>Øvrebygda:		Morgan </a:t>
            </a:r>
            <a:r>
              <a:rPr lang="nb-NO" altLang="nb-NO" sz="2000" b="1" dirty="0" err="1"/>
              <a:t>Bekke</a:t>
            </a:r>
            <a:r>
              <a:rPr lang="nb-NO" altLang="nb-NO" sz="2000" b="1" dirty="0"/>
              <a:t>							46701921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 sz="2000" b="1" dirty="0"/>
              <a:t>Austbygda Sør</a:t>
            </a:r>
            <a:r>
              <a:rPr lang="nb-NO" altLang="nb-NO" sz="2000" dirty="0"/>
              <a:t> :	</a:t>
            </a:r>
            <a:r>
              <a:rPr lang="nb-NO" altLang="nb-NO" sz="2000" b="1" dirty="0"/>
              <a:t>Svein </a:t>
            </a:r>
            <a:r>
              <a:rPr lang="nb-NO" altLang="nb-NO" sz="2000" b="1" dirty="0" err="1"/>
              <a:t>Born</a:t>
            </a:r>
            <a:endParaRPr lang="nb-NO" altLang="nb-NO" sz="2000" b="1" dirty="0"/>
          </a:p>
          <a:p>
            <a:pPr lvl="6">
              <a:lnSpc>
                <a:spcPct val="90000"/>
              </a:lnSpc>
              <a:buNone/>
            </a:pPr>
            <a:r>
              <a:rPr lang="nb-NO" altLang="nb-NO" sz="2000" b="1" dirty="0"/>
              <a:t>95219589</a:t>
            </a:r>
          </a:p>
          <a:p>
            <a:pPr lvl="6">
              <a:lnSpc>
                <a:spcPct val="90000"/>
              </a:lnSpc>
              <a:buNone/>
            </a:pPr>
            <a:endParaRPr lang="nb-NO" altLang="nb-NO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Fellingsavgifter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Elg: kalv: 400,  voksen: 800</a:t>
            </a:r>
          </a:p>
          <a:p>
            <a:pPr eaLnBrk="1" hangingPunct="1"/>
            <a:endParaRPr lang="nb-NO" altLang="nb-NO" dirty="0"/>
          </a:p>
          <a:p>
            <a:pPr eaLnBrk="1" hangingPunct="1"/>
            <a:r>
              <a:rPr lang="nb-NO" altLang="nb-NO" dirty="0"/>
              <a:t>Hjort: kalv: 400, voksen: 800</a:t>
            </a:r>
          </a:p>
          <a:p>
            <a:pPr eaLnBrk="1" hangingPunct="1"/>
            <a:endParaRPr lang="nb-NO" altLang="nb-NO" dirty="0"/>
          </a:p>
          <a:p>
            <a:pPr eaLnBrk="1" hangingPunct="1"/>
            <a:r>
              <a:rPr lang="nb-NO" altLang="nb-NO" dirty="0"/>
              <a:t>Konto: 2920 07 02954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Jaktutøvelse</a:t>
            </a:r>
            <a:endParaRPr lang="nn-NO" alt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l"/>
              <a:defRPr/>
            </a:pPr>
            <a:r>
              <a:rPr lang="nb-NO" dirty="0"/>
              <a:t>Papirer (§ 4.):</a:t>
            </a:r>
          </a:p>
          <a:p>
            <a:pPr lvl="1">
              <a:defRPr/>
            </a:pPr>
            <a:r>
              <a:rPr lang="nb-NO" dirty="0"/>
              <a:t>Jegeravgiftskort,</a:t>
            </a:r>
          </a:p>
          <a:p>
            <a:pPr lvl="1">
              <a:defRPr/>
            </a:pPr>
            <a:r>
              <a:rPr lang="nb-NO" dirty="0"/>
              <a:t> Våpenkort,</a:t>
            </a:r>
          </a:p>
          <a:p>
            <a:pPr lvl="1">
              <a:defRPr/>
            </a:pPr>
            <a:r>
              <a:rPr lang="nb-NO" dirty="0"/>
              <a:t> Avlagt skyteprøve,</a:t>
            </a:r>
          </a:p>
          <a:p>
            <a:pPr lvl="1">
              <a:defRPr/>
            </a:pPr>
            <a:r>
              <a:rPr lang="nb-NO" dirty="0"/>
              <a:t> Tilgang til godkjent ettersøkshund</a:t>
            </a:r>
          </a:p>
          <a:p>
            <a:pPr lvl="1">
              <a:defRPr/>
            </a:pPr>
            <a:r>
              <a:rPr lang="nb-NO"/>
              <a:t>Jegerappen / SETT OG SKUTT!!!!</a:t>
            </a:r>
            <a:endParaRPr lang="nb-NO" dirty="0"/>
          </a:p>
          <a:p>
            <a:pPr marL="457200" lvl="1" indent="0">
              <a:buFontTx/>
              <a:buNone/>
              <a:defRPr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487434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Ettersøksavtale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har fortsatt avtale med «</a:t>
            </a:r>
            <a:r>
              <a:rPr lang="nb-NO" dirty="0" err="1"/>
              <a:t>Ettersøksringen</a:t>
            </a:r>
            <a:r>
              <a:rPr lang="nb-NO" dirty="0"/>
              <a:t> Setesdal.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b="1" dirty="0"/>
              <a:t>VAKTTELEFON </a:t>
            </a:r>
            <a:r>
              <a:rPr lang="nb-NO" dirty="0"/>
              <a:t>: </a:t>
            </a:r>
            <a:r>
              <a:rPr lang="nb-NO" b="1" dirty="0"/>
              <a:t>93 88 57 99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Dersom du ikke kommer gjennom på vakttelefonen, kan du kontakte en av </a:t>
            </a:r>
            <a:r>
              <a:rPr lang="nb-NO" dirty="0" err="1"/>
              <a:t>ettersøksekvipasjene</a:t>
            </a:r>
            <a:r>
              <a:rPr lang="nb-NO" dirty="0"/>
              <a:t> våre direkte: </a:t>
            </a:r>
          </a:p>
          <a:p>
            <a:pPr marL="0" indent="0">
              <a:buNone/>
            </a:pPr>
            <a:r>
              <a:rPr lang="nn-NO" b="1" dirty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397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0F3362-86DF-43B7-9402-0C5798BA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ETTERSØKSJEGERE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EB7BF5-7CAA-4CBF-8C52-62930FEF3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Marius Larsen 950 80 969 </a:t>
            </a:r>
            <a:endParaRPr lang="fr-FR" dirty="0"/>
          </a:p>
          <a:p>
            <a:r>
              <a:rPr lang="nb-NO" b="1" dirty="0"/>
              <a:t>Svein Arne Hillestad 412 28 367 </a:t>
            </a:r>
            <a:endParaRPr lang="nb-NO" dirty="0"/>
          </a:p>
          <a:p>
            <a:r>
              <a:rPr lang="nb-NO" b="1" dirty="0"/>
              <a:t>Inge </a:t>
            </a:r>
            <a:r>
              <a:rPr lang="nb-NO" b="1" dirty="0" err="1"/>
              <a:t>Odderstøl</a:t>
            </a:r>
            <a:r>
              <a:rPr lang="nb-NO" b="1" dirty="0"/>
              <a:t> 903 61 901 </a:t>
            </a:r>
            <a:endParaRPr lang="nb-NO" dirty="0"/>
          </a:p>
          <a:p>
            <a:r>
              <a:rPr lang="nb-NO" b="1" dirty="0"/>
              <a:t>Mikael Tønnessen 473 01 125 </a:t>
            </a:r>
            <a:endParaRPr lang="nb-NO" dirty="0"/>
          </a:p>
          <a:p>
            <a:r>
              <a:rPr lang="nn-NO" b="1" dirty="0"/>
              <a:t>Martin Myrstad 970 58 768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251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Fellingskvoter 2022-2026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nb-NO" altLang="nb-NO" sz="2400" dirty="0"/>
              <a:t>Elg</a:t>
            </a:r>
          </a:p>
        </p:txBody>
      </p:sp>
      <p:graphicFrame>
        <p:nvGraphicFramePr>
          <p:cNvPr id="6643" name="Group 49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6969294"/>
              </p:ext>
            </p:extLst>
          </p:nvPr>
        </p:nvGraphicFramePr>
        <p:xfrm>
          <a:off x="1908175" y="2349500"/>
          <a:ext cx="5688161" cy="4148237"/>
        </p:xfrm>
        <a:graphic>
          <a:graphicData uri="http://schemas.openxmlformats.org/drawingml/2006/table">
            <a:tbl>
              <a:tblPr/>
              <a:tblGrid>
                <a:gridCol w="1273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687479214"/>
                    </a:ext>
                  </a:extLst>
                </a:gridCol>
              </a:tblGrid>
              <a:tr h="503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Område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Grunn-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Kvote 5 år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Skrap/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Tillegg.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kvote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Areal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Kvote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Vestbygda Sør</a:t>
                      </a: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17313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Austbygda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Nord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38954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Mjåland/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Ivedal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47743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Otra Sør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Øvrebygda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46512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Austbygda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Sør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23019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Iveland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Viltlag</a:t>
                      </a:r>
                      <a:endParaRPr kumimoji="0" 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233541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Kvoter hjort 2022</a:t>
            </a:r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006071"/>
              </p:ext>
            </p:extLst>
          </p:nvPr>
        </p:nvGraphicFramePr>
        <p:xfrm>
          <a:off x="838200" y="2362200"/>
          <a:ext cx="76930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4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Område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Bukk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Spissbukk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Kalv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Vestbygda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Austbygda</a:t>
                      </a:r>
                      <a:r>
                        <a:rPr lang="nb-NO" baseline="0" dirty="0"/>
                        <a:t> 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Mjåland/</a:t>
                      </a:r>
                      <a:r>
                        <a:rPr lang="nb-NO" dirty="0" err="1"/>
                        <a:t>Ivedal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Otra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Øvrebygda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Austbygda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Totalkvote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Fellingskvoter hjort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Fordeling av kvoten er som følger:</a:t>
            </a:r>
          </a:p>
          <a:p>
            <a:r>
              <a:rPr lang="nb-NO" dirty="0"/>
              <a:t>Kalv 14</a:t>
            </a:r>
          </a:p>
          <a:p>
            <a:r>
              <a:rPr lang="nb-NO" dirty="0"/>
              <a:t>Spissbukk 5, første mann til mølla</a:t>
            </a:r>
          </a:p>
          <a:p>
            <a:r>
              <a:rPr lang="nb-NO" dirty="0"/>
              <a:t>Hind 8, første mann til mølla</a:t>
            </a:r>
          </a:p>
          <a:p>
            <a:r>
              <a:rPr lang="nb-NO" dirty="0"/>
              <a:t>Bukk 8, første mann til mølla(kun 1 pr. lag)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Avskytingsregler hjort</a:t>
            </a:r>
            <a:endParaRPr lang="nn-NO" altLang="nb-NO"/>
          </a:p>
        </p:txBody>
      </p:sp>
      <p:sp>
        <p:nvSpPr>
          <p:cNvPr id="1024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6757988" cy="3724275"/>
          </a:xfrm>
        </p:spPr>
        <p:txBody>
          <a:bodyPr/>
          <a:lstStyle/>
          <a:p>
            <a:endParaRPr lang="nb-NO" altLang="nb-NO" dirty="0"/>
          </a:p>
          <a:p>
            <a:r>
              <a:rPr lang="nb-NO" altLang="nb-NO" dirty="0"/>
              <a:t>Kvoten tildeles områda og tas ut etter ‘først til mølla’ prinsippet</a:t>
            </a:r>
          </a:p>
          <a:p>
            <a:r>
              <a:rPr lang="nb-NO" altLang="nb-NO" dirty="0"/>
              <a:t>Felt dyr meldes umiddelbart til områdeleder</a:t>
            </a:r>
            <a:endParaRPr lang="nn-NO" altLang="nb-NO" dirty="0"/>
          </a:p>
        </p:txBody>
      </p:sp>
    </p:spTree>
    <p:extLst>
      <p:ext uri="{BB962C8B-B14F-4D97-AF65-F5344CB8AC3E}">
        <p14:creationId xmlns:p14="http://schemas.microsoft.com/office/powerpoint/2010/main" val="1193096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Fellingskvoter forts.</a:t>
            </a:r>
            <a:endParaRPr lang="nn-NO" altLang="nb-NO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Rådyr: 	Kvotefri jakt, 1dyr pr. 500 daa</a:t>
            </a:r>
          </a:p>
          <a:p>
            <a:pPr eaLnBrk="1" hangingPunct="1"/>
            <a:r>
              <a:rPr lang="nb-NO" altLang="nb-NO" dirty="0"/>
              <a:t>Vilkår: 	Fellingsrapport senest 10 dager etter jakttidas utløp.	</a:t>
            </a:r>
          </a:p>
          <a:p>
            <a:pPr eaLnBrk="1" hangingPunct="1"/>
            <a:endParaRPr lang="nb-NO" altLang="nb-NO" dirty="0"/>
          </a:p>
          <a:p>
            <a:pPr eaLnBrk="1" hangingPunct="1"/>
            <a:endParaRPr lang="nn-NO" alt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938B2A-9A2F-48B9-9E15-DCD7D7D53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Avskytingsregler elg.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21E7926-6DD3-475B-B985-C6051C585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forsøker å skyte:</a:t>
            </a:r>
          </a:p>
          <a:p>
            <a:pPr lvl="1"/>
            <a:r>
              <a:rPr lang="nb-NO" dirty="0"/>
              <a:t>25 % kalv</a:t>
            </a:r>
          </a:p>
          <a:p>
            <a:pPr lvl="1"/>
            <a:r>
              <a:rPr lang="nb-NO" dirty="0"/>
              <a:t>20 % piggokse</a:t>
            </a:r>
          </a:p>
          <a:p>
            <a:pPr lvl="1"/>
            <a:r>
              <a:rPr lang="nb-NO" dirty="0"/>
              <a:t>10 % voksen okse</a:t>
            </a:r>
          </a:p>
          <a:p>
            <a:pPr lvl="1"/>
            <a:r>
              <a:rPr lang="nb-NO" dirty="0"/>
              <a:t>45 % voksen ku (1 ½ år og eldre)</a:t>
            </a:r>
          </a:p>
          <a:p>
            <a:pPr lvl="1"/>
            <a:r>
              <a:rPr lang="nb-NO" dirty="0"/>
              <a:t>Piggokse er ungdyr</a:t>
            </a:r>
          </a:p>
          <a:p>
            <a:pPr lvl="1"/>
            <a:r>
              <a:rPr lang="nb-NO" dirty="0"/>
              <a:t>Vektgrense 140 kg.</a:t>
            </a:r>
          </a:p>
        </p:txBody>
      </p:sp>
    </p:spTree>
    <p:extLst>
      <p:ext uri="{BB962C8B-B14F-4D97-AF65-F5344CB8AC3E}">
        <p14:creationId xmlns:p14="http://schemas.microsoft.com/office/powerpoint/2010/main" val="307198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Avskytingsregler elg forts.</a:t>
            </a:r>
            <a:endParaRPr lang="nn-NO" altLang="nb-NO" dirty="0"/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dirty="0"/>
              <a:t>Kyr med </a:t>
            </a:r>
            <a:r>
              <a:rPr lang="nb-NO" altLang="nb-NO" dirty="0" err="1"/>
              <a:t>tvillingkalv</a:t>
            </a:r>
            <a:r>
              <a:rPr lang="nb-NO" altLang="nb-NO" dirty="0"/>
              <a:t> er freda med sine kalver</a:t>
            </a:r>
          </a:p>
          <a:p>
            <a:r>
              <a:rPr lang="nb-NO" altLang="nb-NO" dirty="0"/>
              <a:t>Kvoten tildeles for 5 år men skal fordeles mest mulig jamt år for år</a:t>
            </a:r>
          </a:p>
          <a:p>
            <a:r>
              <a:rPr lang="nb-NO" altLang="nb-NO" dirty="0"/>
              <a:t>Viltlagets styre har skrap/tilleggskvote. Tildeles fortløpende etter kontroll.</a:t>
            </a:r>
          </a:p>
          <a:p>
            <a:r>
              <a:rPr lang="nb-NO" altLang="nb-NO" dirty="0"/>
              <a:t>Vektgrense skrapdyr er: kalv 40 kg ungdyr 90 kg	</a:t>
            </a:r>
          </a:p>
          <a:p>
            <a:r>
              <a:rPr lang="nb-NO" altLang="nb-NO" dirty="0"/>
              <a:t>Okse eldre enn 2,5 år freda frem til 15.10.</a:t>
            </a:r>
          </a:p>
          <a:p>
            <a:endParaRPr lang="nb-NO" altLang="nb-NO" dirty="0"/>
          </a:p>
          <a:p>
            <a:endParaRPr lang="nn-NO" alt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Jakttider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Elg:	5. oktober – 23.desember</a:t>
            </a:r>
          </a:p>
          <a:p>
            <a:pPr eaLnBrk="1" hangingPunct="1"/>
            <a:r>
              <a:rPr lang="nb-NO" altLang="nb-NO" dirty="0"/>
              <a:t>Hjort:	1. september – 23. desember</a:t>
            </a:r>
          </a:p>
          <a:p>
            <a:pPr eaLnBrk="1" hangingPunct="1"/>
            <a:r>
              <a:rPr lang="nb-NO" altLang="nb-NO" dirty="0"/>
              <a:t>Rådyr: 	25. september – 23. desember</a:t>
            </a:r>
          </a:p>
          <a:p>
            <a:pPr eaLnBrk="1" hangingPunct="1"/>
            <a:r>
              <a:rPr lang="nb-NO" altLang="nb-NO" dirty="0"/>
              <a:t>Bever:	1. oktober – 30. april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ler">
  <a:themeElements>
    <a:clrScheme name="Kapsler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r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r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r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r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r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r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r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r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693</TotalTime>
  <Words>480</Words>
  <Application>Microsoft Office PowerPoint</Application>
  <PresentationFormat>Skjermfremvisning (4:3)</PresentationFormat>
  <Paragraphs>140</Paragraphs>
  <Slides>14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Kapsler</vt:lpstr>
      <vt:lpstr>Jaktsesongen 2022</vt:lpstr>
      <vt:lpstr>Fellingskvoter 2022-2026</vt:lpstr>
      <vt:lpstr>Kvoter hjort 2022</vt:lpstr>
      <vt:lpstr>Fellingskvoter hjort</vt:lpstr>
      <vt:lpstr>Avskytingsregler hjort</vt:lpstr>
      <vt:lpstr>Fellingskvoter forts.</vt:lpstr>
      <vt:lpstr>Avskytingsregler elg.</vt:lpstr>
      <vt:lpstr>Avskytingsregler elg forts.</vt:lpstr>
      <vt:lpstr>Jakttider</vt:lpstr>
      <vt:lpstr>Områdeledere</vt:lpstr>
      <vt:lpstr>Fellingsavgifter</vt:lpstr>
      <vt:lpstr>Jaktutøvelse</vt:lpstr>
      <vt:lpstr>Ettersøksavtale</vt:lpstr>
      <vt:lpstr>ETTERSØKSJEGERE</vt:lpstr>
    </vt:vector>
  </TitlesOfParts>
  <Company>Iveland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Jaktsesongen 2008</dc:title>
  <dc:creator>Knut Gunnar Solberg</dc:creator>
  <cp:lastModifiedBy>John T Homme</cp:lastModifiedBy>
  <cp:revision>75</cp:revision>
  <dcterms:created xsi:type="dcterms:W3CDTF">2008-09-18T11:29:57Z</dcterms:created>
  <dcterms:modified xsi:type="dcterms:W3CDTF">2022-08-24T19:26:00Z</dcterms:modified>
</cp:coreProperties>
</file>